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26A6E-E183-4366-85C6-1EBAC6FA6BF0}" type="datetimeFigureOut">
              <a:rPr lang="pt-BR" smtClean="0"/>
              <a:pPr/>
              <a:t>18/05/2011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B15C8-0A69-4360-BA5A-0453DFCCC3C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26A6E-E183-4366-85C6-1EBAC6FA6BF0}" type="datetimeFigureOut">
              <a:rPr lang="pt-BR" smtClean="0"/>
              <a:pPr/>
              <a:t>18/05/2011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B15C8-0A69-4360-BA5A-0453DFCCC3C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26A6E-E183-4366-85C6-1EBAC6FA6BF0}" type="datetimeFigureOut">
              <a:rPr lang="pt-BR" smtClean="0"/>
              <a:pPr/>
              <a:t>18/05/2011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B15C8-0A69-4360-BA5A-0453DFCCC3C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26A6E-E183-4366-85C6-1EBAC6FA6BF0}" type="datetimeFigureOut">
              <a:rPr lang="pt-BR" smtClean="0"/>
              <a:pPr/>
              <a:t>18/05/2011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B15C8-0A69-4360-BA5A-0453DFCCC3C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26A6E-E183-4366-85C6-1EBAC6FA6BF0}" type="datetimeFigureOut">
              <a:rPr lang="pt-BR" smtClean="0"/>
              <a:pPr/>
              <a:t>18/05/2011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B15C8-0A69-4360-BA5A-0453DFCCC3C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26A6E-E183-4366-85C6-1EBAC6FA6BF0}" type="datetimeFigureOut">
              <a:rPr lang="pt-BR" smtClean="0"/>
              <a:pPr/>
              <a:t>18/05/2011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B15C8-0A69-4360-BA5A-0453DFCCC3C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26A6E-E183-4366-85C6-1EBAC6FA6BF0}" type="datetimeFigureOut">
              <a:rPr lang="pt-BR" smtClean="0"/>
              <a:pPr/>
              <a:t>18/05/2011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B15C8-0A69-4360-BA5A-0453DFCCC3C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26A6E-E183-4366-85C6-1EBAC6FA6BF0}" type="datetimeFigureOut">
              <a:rPr lang="pt-BR" smtClean="0"/>
              <a:pPr/>
              <a:t>18/05/2011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B15C8-0A69-4360-BA5A-0453DFCCC3C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26A6E-E183-4366-85C6-1EBAC6FA6BF0}" type="datetimeFigureOut">
              <a:rPr lang="pt-BR" smtClean="0"/>
              <a:pPr/>
              <a:t>18/05/2011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B15C8-0A69-4360-BA5A-0453DFCCC3C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26A6E-E183-4366-85C6-1EBAC6FA6BF0}" type="datetimeFigureOut">
              <a:rPr lang="pt-BR" smtClean="0"/>
              <a:pPr/>
              <a:t>18/05/2011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B15C8-0A69-4360-BA5A-0453DFCCC3C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26A6E-E183-4366-85C6-1EBAC6FA6BF0}" type="datetimeFigureOut">
              <a:rPr lang="pt-BR" smtClean="0"/>
              <a:pPr/>
              <a:t>18/05/2011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B15C8-0A69-4360-BA5A-0453DFCCC3C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E26A6E-E183-4366-85C6-1EBAC6FA6BF0}" type="datetimeFigureOut">
              <a:rPr lang="pt-BR" smtClean="0"/>
              <a:pPr/>
              <a:t>18/05/2011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1B15C8-0A69-4360-BA5A-0453DFCCC3C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Ex-colônia se torna uma grande nação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Capítulo 5 tópico 4 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Nomes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Guilherme </a:t>
            </a:r>
          </a:p>
          <a:p>
            <a:r>
              <a:rPr lang="pt-BR" dirty="0" smtClean="0"/>
              <a:t>Thaina </a:t>
            </a:r>
          </a:p>
          <a:p>
            <a:r>
              <a:rPr lang="pt-BR" dirty="0" smtClean="0"/>
              <a:t>Eduarda </a:t>
            </a:r>
          </a:p>
          <a:p>
            <a:r>
              <a:rPr lang="pt-BR" dirty="0" smtClean="0"/>
              <a:t>Anielli </a:t>
            </a:r>
          </a:p>
          <a:p>
            <a:r>
              <a:rPr lang="pt-BR" dirty="0" smtClean="0"/>
              <a:t>João </a:t>
            </a:r>
          </a:p>
          <a:p>
            <a:r>
              <a:rPr lang="pt-BR" dirty="0" smtClean="0"/>
              <a:t>Bianca 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Declaração da Independência  </a:t>
            </a:r>
            <a:br>
              <a:rPr lang="pt-BR" dirty="0" smtClean="0"/>
            </a:br>
            <a:r>
              <a:rPr lang="pt-BR" dirty="0" smtClean="0"/>
              <a:t>dos Estados Unidos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Guilherme:</a:t>
            </a:r>
            <a:r>
              <a:rPr lang="pt-BR" dirty="0"/>
              <a:t>A Declaração </a:t>
            </a:r>
            <a:r>
              <a:rPr lang="pt-BR" dirty="0" smtClean="0"/>
              <a:t>da </a:t>
            </a:r>
            <a:r>
              <a:rPr lang="pt-BR" dirty="0"/>
              <a:t>Independência dos Estados Unidos, aprovada pelo Congresso Continental em 4 de Julho de 1776, tem estampada no seu texto o </a:t>
            </a:r>
            <a:r>
              <a:rPr lang="pt-BR" dirty="0" smtClean="0"/>
              <a:t>gênio </a:t>
            </a:r>
            <a:r>
              <a:rPr lang="pt-BR" dirty="0"/>
              <a:t>de Thomas Jefferson.</a:t>
            </a:r>
          </a:p>
          <a:p>
            <a:r>
              <a:rPr lang="pt-BR" b="1" dirty="0"/>
              <a:t>Thomas </a:t>
            </a:r>
            <a:r>
              <a:rPr lang="pt-BR" b="1" dirty="0" smtClean="0"/>
              <a:t>Jefferson: </a:t>
            </a:r>
            <a:r>
              <a:rPr lang="pt-BR" dirty="0" smtClean="0"/>
              <a:t>foi </a:t>
            </a:r>
            <a:r>
              <a:rPr lang="pt-BR" dirty="0"/>
              <a:t>o 3 presidente dos Estados Unidos em (1801-1809)  e o principal ator  da declaração da independência (1776)</a:t>
            </a:r>
          </a:p>
          <a:p>
            <a:pPr lvl="0"/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Federalismo Republicano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Federalismo republicano - descentralização administrativa. O federalismo dá aos Estados maior autonomia política e econômica.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Processo territorial  </a:t>
            </a:r>
            <a:br>
              <a:rPr lang="pt-BR" dirty="0" smtClean="0"/>
            </a:br>
            <a:r>
              <a:rPr lang="pt-BR" dirty="0" smtClean="0"/>
              <a:t>Estados  Unidos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João </a:t>
            </a:r>
            <a:r>
              <a:rPr lang="pt-BR" dirty="0" smtClean="0"/>
              <a:t>T</a:t>
            </a:r>
            <a:r>
              <a:rPr lang="pt-BR" dirty="0" smtClean="0"/>
              <a:t>haina :O </a:t>
            </a:r>
            <a:r>
              <a:rPr lang="pt-BR" dirty="0" smtClean="0"/>
              <a:t>Estados Unidos durante esta época foi visto como uma terra de oportunidade e começaram a vir imigrantes para aquelas terras esse processo se deu  no sentido de leste –oeste ou seja Atlântico para o Pacifico esse movimento ficou conhecido como Marcha para o Oeste  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Doutrina do Destino Manifesto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 err="1" smtClean="0"/>
              <a:t>Anielli</a:t>
            </a:r>
            <a:r>
              <a:rPr lang="pt-BR" dirty="0" smtClean="0"/>
              <a:t>:O </a:t>
            </a:r>
            <a:r>
              <a:rPr lang="pt-BR" dirty="0"/>
              <a:t>Destino Manifesto é o pensamento que expressa a crença de que o povo dos Estados Unidos é eleito por Deus para comandar o mundo, e por isso o expansionismo americano é apenas o cumprimento da vontade Divina. Os defensores do Destino Manifesto acreditaram que expansão não só era boa, mas também era óbvia ("manifesto") e inevitável ("destino"). Originalmente uma frase de propaganda política do século XIX, o Destino Manifesto se tornou um termo histórico padrão, freqüentemente usado como um sinônimo para a expansão territorial dos Estados Unidos pelo Norte da América e pelo Oceano Pacífico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Construção de ferrovias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Bianca: A  construção de ferrovias teve um grande aumento em ocupação territorial em direção ao oeste durante todo o século XIX  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Incentivos a Imigração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 principal motivo para as grandes imigrações foi o fornecimento de novos colonos entre essas estimativas os norte-americanos tenha triplicado em menos de 50 anos durante doto este processo de grandes emigrações. 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 guerra expropriação compra e diplomacia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t-BR" dirty="0" smtClean="0"/>
              <a:t>Guilherme</a:t>
            </a:r>
            <a:r>
              <a:rPr lang="pt-BR" dirty="0" smtClean="0"/>
              <a:t>:Para </a:t>
            </a:r>
            <a:r>
              <a:rPr lang="pt-BR" dirty="0" smtClean="0"/>
              <a:t>exemplificar o primeiro citamos a guerra entre o Estados Unidos e o México que ocorreu(1846 e 1848) entre os atuais estados da Califórnia. </a:t>
            </a:r>
          </a:p>
          <a:p>
            <a:pPr>
              <a:buNone/>
            </a:pPr>
            <a:r>
              <a:rPr lang="pt-BR" dirty="0"/>
              <a:t> </a:t>
            </a:r>
            <a:r>
              <a:rPr lang="pt-BR" dirty="0" smtClean="0"/>
              <a:t>   A relação com a diplomacia e mais conhecida como por exemplo foi a anexação do estado de </a:t>
            </a:r>
            <a:r>
              <a:rPr lang="pt-BR" dirty="0"/>
              <a:t>O</a:t>
            </a:r>
            <a:r>
              <a:rPr lang="pt-BR" dirty="0" smtClean="0"/>
              <a:t>regon região que ainda pertenciam a Inglaterra. Muitos outros estados foram comprados entre eles se destacamos a Florida adquirida pela Espanha e o Alasca os (últimos a ser anexados em 1867)  foi adquirido no império Russo e a Louisiana.  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Curiosidade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Eduarda:  </a:t>
            </a:r>
            <a:r>
              <a:rPr lang="pt-BR" dirty="0"/>
              <a:t>A declaração de guerra por parte dos Estados Unidos da América ao México, foi condicionada pela necessidade de expansão dos norte-americanos provocada entre outras pela pressão migratória e necessidade de novos territórios, e também pelas riquezas que a </a:t>
            </a:r>
            <a:r>
              <a:rPr lang="pt-BR" dirty="0" smtClean="0"/>
              <a:t>Califórnia </a:t>
            </a:r>
            <a:r>
              <a:rPr lang="pt-BR" dirty="0"/>
              <a:t>parecia poder dar a quem a dominasse.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460</Words>
  <Application>Microsoft Office PowerPoint</Application>
  <PresentationFormat>Apresentação na tela (4:3)</PresentationFormat>
  <Paragraphs>27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Tema do Office</vt:lpstr>
      <vt:lpstr>Ex-colônia se torna uma grande nação</vt:lpstr>
      <vt:lpstr>Declaração da Independência   dos Estados Unidos </vt:lpstr>
      <vt:lpstr>Federalismo Republicano </vt:lpstr>
      <vt:lpstr>Processo territorial   Estados  Unidos </vt:lpstr>
      <vt:lpstr>Doutrina do Destino Manifesto </vt:lpstr>
      <vt:lpstr>Construção de ferrovias </vt:lpstr>
      <vt:lpstr>Incentivos a Imigração </vt:lpstr>
      <vt:lpstr>A guerra expropriação compra e diplomacia </vt:lpstr>
      <vt:lpstr>Curiosidade </vt:lpstr>
      <vt:lpstr>Nomes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Ex-colônia se torna uma grande nação</dc:title>
  <dc:creator>Professor</dc:creator>
  <cp:lastModifiedBy>Professor</cp:lastModifiedBy>
  <cp:revision>4</cp:revision>
  <dcterms:created xsi:type="dcterms:W3CDTF">2011-05-15T22:46:31Z</dcterms:created>
  <dcterms:modified xsi:type="dcterms:W3CDTF">2011-05-18T18:26:38Z</dcterms:modified>
</cp:coreProperties>
</file>